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7273"/>
    <a:srgbClr val="A2B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16" autoAdjust="0"/>
    <p:restoredTop sz="94709" autoAdjust="0"/>
  </p:normalViewPr>
  <p:slideViewPr>
    <p:cSldViewPr>
      <p:cViewPr varScale="1">
        <p:scale>
          <a:sx n="70" d="100"/>
          <a:sy n="70" d="100"/>
        </p:scale>
        <p:origin x="-13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CD3731D-8E48-4F98-969E-5EDFD456CA87}" type="datetimeFigureOut">
              <a:rPr lang="da-DK"/>
              <a:pPr>
                <a:defRPr/>
              </a:pPr>
              <a:t>04-09-2014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5180258-65CD-46B4-8EA2-5ECBE6D2D02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23856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8E3DCD0-6868-42B1-9E69-EB5CD3ADA988}" type="datetimeFigureOut">
              <a:rPr lang="da-DK"/>
              <a:pPr>
                <a:defRPr/>
              </a:pPr>
              <a:t>04-09-2014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a-DK" noProof="0" smtClean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23A1D6C-7FFC-4BE5-9EC0-FF77607D759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31466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P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10" descr="01Kærlighed forelskelse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2238"/>
            <a:ext cx="9144000" cy="546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dsholder til tekst 2"/>
          <p:cNvSpPr>
            <a:spLocks noGrp="1"/>
          </p:cNvSpPr>
          <p:nvPr>
            <p:ph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da-DK" noProof="0" dirty="0" smtClean="0"/>
              <a:t>Klik for at redigere typografi i masteren</a:t>
            </a:r>
          </a:p>
          <a:p>
            <a:pPr lvl="1"/>
            <a:r>
              <a:rPr lang="da-DK" noProof="0" dirty="0" smtClean="0"/>
              <a:t>Andet niveau</a:t>
            </a:r>
          </a:p>
          <a:p>
            <a:pPr lvl="2"/>
            <a:r>
              <a:rPr lang="da-DK" noProof="0" dirty="0" smtClean="0"/>
              <a:t>Tredje niveau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8710799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P underside cirk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5" descr="Powerpoints_baggrund03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238" y="3635375"/>
            <a:ext cx="2798762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da-DK" noProof="0" dirty="0" smtClean="0"/>
              <a:t>Klik for at redigere typografi i masteren</a:t>
            </a:r>
          </a:p>
          <a:p>
            <a:pPr lvl="1"/>
            <a:r>
              <a:rPr lang="da-DK" noProof="0" dirty="0" smtClean="0"/>
              <a:t>Andet niveau</a:t>
            </a:r>
          </a:p>
          <a:p>
            <a:pPr lvl="2"/>
            <a:r>
              <a:rPr lang="da-DK" noProof="0" dirty="0" smtClean="0"/>
              <a:t>Tredje niveau</a:t>
            </a:r>
          </a:p>
        </p:txBody>
      </p:sp>
    </p:spTree>
    <p:extLst>
      <p:ext uri="{BB962C8B-B14F-4D97-AF65-F5344CB8AC3E}">
        <p14:creationId xmlns:p14="http://schemas.microsoft.com/office/powerpoint/2010/main" val="241369210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P underside illu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5" descr="Kærlighed - par der køber i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" t="7050" r="6805"/>
          <a:stretch>
            <a:fillRect/>
          </a:stretch>
        </p:blipFill>
        <p:spPr bwMode="auto">
          <a:xfrm>
            <a:off x="5715000" y="2428875"/>
            <a:ext cx="3214688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da-DK" noProof="0" dirty="0" smtClean="0"/>
              <a:t>Klik for at redigere typografi i masteren</a:t>
            </a:r>
          </a:p>
          <a:p>
            <a:pPr lvl="1"/>
            <a:r>
              <a:rPr lang="da-DK" noProof="0" dirty="0" smtClean="0"/>
              <a:t>Andet niveau</a:t>
            </a:r>
          </a:p>
          <a:p>
            <a:pPr lvl="2"/>
            <a:r>
              <a:rPr lang="da-DK" noProof="0" dirty="0" smtClean="0"/>
              <a:t>Tredje niveau</a:t>
            </a:r>
          </a:p>
        </p:txBody>
      </p:sp>
    </p:spTree>
    <p:extLst>
      <p:ext uri="{BB962C8B-B14F-4D97-AF65-F5344CB8AC3E}">
        <p14:creationId xmlns:p14="http://schemas.microsoft.com/office/powerpoint/2010/main" val="304455441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P undersid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da-DK" noProof="0" dirty="0" smtClean="0"/>
              <a:t>Klik for at redigere typografi i masteren</a:t>
            </a:r>
          </a:p>
          <a:p>
            <a:pPr lvl="1"/>
            <a:r>
              <a:rPr lang="da-DK" noProof="0" dirty="0" smtClean="0"/>
              <a:t>Andet niveau</a:t>
            </a:r>
          </a:p>
          <a:p>
            <a:pPr lvl="2"/>
            <a:r>
              <a:rPr lang="da-DK" noProof="0" dirty="0" smtClean="0"/>
              <a:t>Tredje niveau</a:t>
            </a:r>
          </a:p>
        </p:txBody>
      </p:sp>
    </p:spTree>
    <p:extLst>
      <p:ext uri="{BB962C8B-B14F-4D97-AF65-F5344CB8AC3E}">
        <p14:creationId xmlns:p14="http://schemas.microsoft.com/office/powerpoint/2010/main" val="376386450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ladsholder til indhold 3" descr="Powerpoints_baggrund01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Pladsholder til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 smtClean="0"/>
              <a:t>Klik for at redigere typografi i masteren</a:t>
            </a:r>
          </a:p>
          <a:p>
            <a:pPr lvl="1"/>
            <a:r>
              <a:rPr lang="da-DK" altLang="da-DK" smtClean="0"/>
              <a:t>Andet niveau</a:t>
            </a:r>
          </a:p>
          <a:p>
            <a:pPr lvl="2"/>
            <a:r>
              <a:rPr lang="da-DK" altLang="da-DK" smtClean="0"/>
              <a:t>Tredje niveau</a:t>
            </a:r>
          </a:p>
        </p:txBody>
      </p:sp>
      <p:sp>
        <p:nvSpPr>
          <p:cNvPr id="9" name="Tekstboks 8"/>
          <p:cNvSpPr txBox="1">
            <a:spLocks noChangeAspect="1"/>
          </p:cNvSpPr>
          <p:nvPr/>
        </p:nvSpPr>
        <p:spPr>
          <a:xfrm>
            <a:off x="1571625" y="6572250"/>
            <a:ext cx="7200900" cy="179388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marL="0" lvl="1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cap="all" baseline="30000" dirty="0">
                <a:solidFill>
                  <a:schemeClr val="bg1"/>
                </a:solidFill>
                <a:latin typeface="Gill Sans MT" pitchFamily="34" charset="0"/>
                <a:cs typeface="+mn-cs"/>
              </a:rPr>
              <a:t>Tema 12</a:t>
            </a:r>
            <a:r>
              <a:rPr lang="da-DK" cap="all" baseline="30000" dirty="0">
                <a:solidFill>
                  <a:schemeClr val="accent3">
                    <a:lumMod val="40000"/>
                    <a:lumOff val="60000"/>
                  </a:schemeClr>
                </a:solidFill>
                <a:latin typeface="Gill Sans MT" pitchFamily="34" charset="0"/>
                <a:cs typeface="+mn-cs"/>
              </a:rPr>
              <a:t> </a:t>
            </a:r>
            <a:r>
              <a:rPr lang="da-DK" cap="all" baseline="30000" dirty="0">
                <a:solidFill>
                  <a:srgbClr val="007273"/>
                </a:solidFill>
                <a:latin typeface="Gill Sans MT" pitchFamily="34" charset="0"/>
                <a:cs typeface="+mn-cs"/>
              </a:rPr>
              <a:t>|</a:t>
            </a:r>
            <a:r>
              <a:rPr lang="da-DK" cap="all" baseline="30000" dirty="0">
                <a:solidFill>
                  <a:schemeClr val="accent3">
                    <a:lumMod val="40000"/>
                    <a:lumOff val="60000"/>
                  </a:schemeClr>
                </a:solidFill>
                <a:latin typeface="Gill Sans MT" pitchFamily="34" charset="0"/>
                <a:cs typeface="+mn-cs"/>
              </a:rPr>
              <a:t>  </a:t>
            </a:r>
            <a:r>
              <a:rPr lang="da-DK" cap="all" baseline="30000" dirty="0">
                <a:solidFill>
                  <a:schemeClr val="bg1"/>
                </a:solidFill>
                <a:latin typeface="Gill Sans MT" pitchFamily="34" charset="0"/>
                <a:cs typeface="+mn-cs"/>
              </a:rPr>
              <a:t>vejen videre </a:t>
            </a:r>
          </a:p>
        </p:txBody>
      </p:sp>
      <p:sp>
        <p:nvSpPr>
          <p:cNvPr id="10" name="Pladsholder til titel 9"/>
          <p:cNvSpPr>
            <a:spLocks noGrp="1"/>
          </p:cNvSpPr>
          <p:nvPr>
            <p:ph type="title"/>
          </p:nvPr>
        </p:nvSpPr>
        <p:spPr>
          <a:xfrm>
            <a:off x="457200" y="0"/>
            <a:ext cx="64008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0" r:id="rId4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 cap="all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Gill Sans M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10076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10076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10076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a-DK" sz="3600" dirty="0" smtClean="0"/>
              <a:t>Vejen videre</a:t>
            </a:r>
            <a:endParaRPr lang="da-DK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a-DK" dirty="0" smtClean="0"/>
              <a:t>Betydningen af at           sætte tid af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da-DK" altLang="da-DK" smtClean="0"/>
              <a:t>T-tid: Tematid</a:t>
            </a:r>
          </a:p>
          <a:p>
            <a:r>
              <a:rPr lang="da-DK" altLang="da-DK" smtClean="0"/>
              <a:t>V-tid: Venskabstid</a:t>
            </a:r>
          </a:p>
          <a:p>
            <a:r>
              <a:rPr lang="da-DK" altLang="da-DK" smtClean="0"/>
              <a:t>P-tid: Planlægningstid </a:t>
            </a:r>
          </a:p>
          <a:p>
            <a:endParaRPr lang="da-DK" altLang="da-DK" smtClean="0"/>
          </a:p>
        </p:txBody>
      </p:sp>
      <p:pic>
        <p:nvPicPr>
          <p:cNvPr id="6148" name="Billede 3" descr="Due  At sätte tid af til hygg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9"/>
          <a:stretch>
            <a:fillRect/>
          </a:stretch>
        </p:blipFill>
        <p:spPr bwMode="auto">
          <a:xfrm>
            <a:off x="3857625" y="2387600"/>
            <a:ext cx="4929188" cy="382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a-DK" dirty="0" smtClean="0"/>
              <a:t>Betydningen af at vælge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075613" cy="4525963"/>
          </a:xfrm>
          <a:ln/>
        </p:spPr>
        <p:txBody>
          <a:bodyPr/>
          <a:lstStyle/>
          <a:p>
            <a:r>
              <a:rPr lang="da-DK" altLang="da-DK" smtClean="0"/>
              <a:t>Afslutningen på kurset er samtidig starten på vejen videre</a:t>
            </a:r>
          </a:p>
          <a:p>
            <a:r>
              <a:rPr lang="da-DK" altLang="da-DK" smtClean="0"/>
              <a:t>Det er vigtigt at vælge, hvad I </a:t>
            </a:r>
            <a:r>
              <a:rPr lang="da-DK" altLang="da-DK" i="1" smtClean="0"/>
              <a:t>konkret </a:t>
            </a:r>
            <a:r>
              <a:rPr lang="da-DK" altLang="da-DK" smtClean="0"/>
              <a:t>vil gøre fremover på baggrund af det, I har lært og talt om</a:t>
            </a:r>
          </a:p>
          <a:p>
            <a:endParaRPr lang="da-DK" altLang="da-DK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a-DK" dirty="0" smtClean="0"/>
              <a:t>Kursets indhold</a:t>
            </a:r>
            <a:endParaRPr lang="da-DK" dirty="0"/>
          </a:p>
        </p:txBody>
      </p:sp>
      <p:sp>
        <p:nvSpPr>
          <p:cNvPr id="8195" name="Pladsholder til indhold 2"/>
          <p:cNvSpPr>
            <a:spLocks noGrp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da-DK" altLang="da-DK" smtClean="0"/>
              <a:t>Kærlighedssprog</a:t>
            </a:r>
          </a:p>
          <a:p>
            <a:r>
              <a:rPr lang="da-DK" altLang="da-DK" smtClean="0"/>
              <a:t>Forventningsafstemning</a:t>
            </a:r>
          </a:p>
          <a:p>
            <a:r>
              <a:rPr lang="da-DK" altLang="da-DK" smtClean="0"/>
              <a:t>De 4 faresignaler</a:t>
            </a:r>
          </a:p>
          <a:p>
            <a:r>
              <a:rPr lang="da-DK" altLang="da-DK" smtClean="0"/>
              <a:t>Tale-lytteteknikken</a:t>
            </a:r>
          </a:p>
          <a:p>
            <a:r>
              <a:rPr lang="da-DK" altLang="da-DK" smtClean="0"/>
              <a:t>Problemafklaring</a:t>
            </a:r>
          </a:p>
          <a:p>
            <a:r>
              <a:rPr lang="da-DK" altLang="da-DK" smtClean="0"/>
              <a:t>Problemhåndtering</a:t>
            </a:r>
          </a:p>
          <a:p>
            <a:r>
              <a:rPr lang="da-DK" altLang="da-DK" smtClean="0"/>
              <a:t>Forskellige værdier: Tilgivelse, Intimitet, </a:t>
            </a:r>
            <a:br>
              <a:rPr lang="da-DK" altLang="da-DK" smtClean="0"/>
            </a:br>
            <a:r>
              <a:rPr lang="da-DK" altLang="da-DK" smtClean="0"/>
              <a:t>Engagement og forpligtelse samt Venskab og glæde</a:t>
            </a:r>
          </a:p>
          <a:p>
            <a:endParaRPr lang="da-DK" altLang="da-DK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a-DK" dirty="0" smtClean="0"/>
              <a:t>Jeres temaer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da-DK" altLang="da-DK" smtClean="0"/>
              <a:t>Selv om I har været på samme kursus, har I hæftet jer ved forskellige temaer og udfordringer</a:t>
            </a:r>
          </a:p>
          <a:p>
            <a:r>
              <a:rPr lang="da-DK" altLang="da-DK" smtClean="0"/>
              <a:t>Det er vigtigt at gøre sig klart, hvad I hver især skal arbejde videre med – både individuelt og sammen</a:t>
            </a:r>
          </a:p>
          <a:p>
            <a:endParaRPr lang="da-DK" altLang="da-DK" smtClean="0"/>
          </a:p>
        </p:txBody>
      </p:sp>
      <p:pic>
        <p:nvPicPr>
          <p:cNvPr id="9220" name="Billede 3" descr="Due Kampen om tiden er der mange par der oplev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714750"/>
            <a:ext cx="3382962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a-DK" dirty="0" smtClean="0"/>
              <a:t>parsamtale</a:t>
            </a:r>
            <a:endParaRPr lang="da-DK" dirty="0"/>
          </a:p>
        </p:txBody>
      </p:sp>
      <p:sp>
        <p:nvSpPr>
          <p:cNvPr id="10243" name="Pladsholder til indhold 2"/>
          <p:cNvSpPr>
            <a:spLocks noGrp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da-DK" altLang="da-DK" smtClean="0"/>
              <a:t>Hvilke samtaler fra kurset vil I tale videre om derhjemme?</a:t>
            </a:r>
          </a:p>
          <a:p>
            <a:r>
              <a:rPr lang="da-DK" altLang="da-DK" smtClean="0"/>
              <a:t>På hvilke områder vil I styrke eller ændre jeres adfærd?</a:t>
            </a:r>
          </a:p>
          <a:p>
            <a:endParaRPr lang="da-DK" altLang="da-DK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a-DK" dirty="0" smtClean="0"/>
              <a:t>refleksion</a:t>
            </a:r>
            <a:endParaRPr lang="da-DK" dirty="0"/>
          </a:p>
        </p:txBody>
      </p:sp>
      <p:sp>
        <p:nvSpPr>
          <p:cNvPr id="11267" name="Pladsholder til indhold 2"/>
          <p:cNvSpPr>
            <a:spLocks noGrp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da-DK" altLang="da-DK" smtClean="0"/>
              <a:t>Hvad ønsker </a:t>
            </a:r>
            <a:r>
              <a:rPr lang="da-DK" altLang="da-DK" i="1" smtClean="0"/>
              <a:t>du</a:t>
            </a:r>
            <a:r>
              <a:rPr lang="da-DK" altLang="da-DK" smtClean="0"/>
              <a:t> at gøre for jer to i den kommende tid? Vær konkret. (Skriv 2-3 punkter ned) </a:t>
            </a:r>
          </a:p>
          <a:p>
            <a:pPr>
              <a:buFont typeface="Wingdings" pitchFamily="2" charset="2"/>
              <a:buNone/>
            </a:pPr>
            <a:endParaRPr lang="da-DK" altLang="da-DK" smtClean="0"/>
          </a:p>
        </p:txBody>
      </p:sp>
      <p:pic>
        <p:nvPicPr>
          <p:cNvPr id="11268" name="Billede 5" descr="Nögler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34" b="3801"/>
          <a:stretch>
            <a:fillRect/>
          </a:stretch>
        </p:blipFill>
        <p:spPr bwMode="auto">
          <a:xfrm>
            <a:off x="6072188" y="4000500"/>
            <a:ext cx="2643187" cy="111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a-DK" dirty="0" smtClean="0"/>
              <a:t>parsamtale</a:t>
            </a:r>
            <a:endParaRPr lang="da-DK" dirty="0"/>
          </a:p>
        </p:txBody>
      </p:sp>
      <p:sp>
        <p:nvSpPr>
          <p:cNvPr id="12291" name="Pladsholder til indhold 2"/>
          <p:cNvSpPr>
            <a:spLocks noGrp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da-DK" altLang="da-DK" smtClean="0"/>
              <a:t>Del jeres refleksioner med jeres partner</a:t>
            </a:r>
          </a:p>
          <a:p>
            <a:endParaRPr lang="da-DK" altLang="da-DK" smtClean="0"/>
          </a:p>
          <a:p>
            <a:r>
              <a:rPr lang="da-DK" altLang="da-DK" smtClean="0"/>
              <a:t>Bliv enige om hvad I vil gøre i de næste måneder for at fastholde det, I har lært på kurset. (Vær konkret. (Skriv ned) </a:t>
            </a:r>
          </a:p>
          <a:p>
            <a:pPr>
              <a:buFont typeface="Wingdings" pitchFamily="2" charset="2"/>
              <a:buNone/>
            </a:pPr>
            <a:endParaRPr lang="da-DK" altLang="da-DK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a-DK" dirty="0" smtClean="0"/>
              <a:t>parsamtale</a:t>
            </a:r>
            <a:endParaRPr lang="da-DK" dirty="0"/>
          </a:p>
        </p:txBody>
      </p:sp>
      <p:sp>
        <p:nvSpPr>
          <p:cNvPr id="13315" name="Pladsholder til ind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6043613" cy="4525963"/>
          </a:xfrm>
          <a:ln/>
        </p:spPr>
        <p:txBody>
          <a:bodyPr/>
          <a:lstStyle/>
          <a:p>
            <a:r>
              <a:rPr lang="da-DK" altLang="da-DK" smtClean="0"/>
              <a:t>Slut af med en værdsættende samtale, hvor I fortæller, hvad I har sat pris på ved den andens bidrag på kurset. </a:t>
            </a:r>
            <a:br>
              <a:rPr lang="da-DK" altLang="da-DK" smtClean="0"/>
            </a:br>
            <a:r>
              <a:rPr lang="da-DK" altLang="da-DK" smtClean="0"/>
              <a:t>Vær konkret.</a:t>
            </a:r>
          </a:p>
          <a:p>
            <a:endParaRPr lang="da-DK" altLang="da-DK" smtClean="0"/>
          </a:p>
        </p:txBody>
      </p:sp>
      <p:pic>
        <p:nvPicPr>
          <p:cNvPr id="13316" name="Billede 3" descr="Trän vide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2532063"/>
            <a:ext cx="2711450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theme/theme1.xml><?xml version="1.0" encoding="utf-8"?>
<a:theme xmlns:a="http://schemas.openxmlformats.org/drawingml/2006/main" name="PREP MASTER">
  <a:themeElements>
    <a:clrScheme name="PREP">
      <a:dk1>
        <a:sysClr val="windowText" lastClr="000000"/>
      </a:dk1>
      <a:lt1>
        <a:sysClr val="window" lastClr="FFFFFF"/>
      </a:lt1>
      <a:dk2>
        <a:srgbClr val="007273"/>
      </a:dk2>
      <a:lt2>
        <a:srgbClr val="A2BD30"/>
      </a:lt2>
      <a:accent1>
        <a:srgbClr val="C10076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P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</TotalTime>
  <Words>219</Words>
  <Application>Microsoft Office PowerPoint</Application>
  <PresentationFormat>Skærmshow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Diastitler</vt:lpstr>
      </vt:variant>
      <vt:variant>
        <vt:i4>9</vt:i4>
      </vt:variant>
    </vt:vector>
  </HeadingPairs>
  <TitlesOfParts>
    <vt:vector size="14" baseType="lpstr">
      <vt:lpstr>Arial</vt:lpstr>
      <vt:lpstr>Gill Sans MT</vt:lpstr>
      <vt:lpstr>Wingdings</vt:lpstr>
      <vt:lpstr>Calibri</vt:lpstr>
      <vt:lpstr>PREP MASTER</vt:lpstr>
      <vt:lpstr>Vejen videre</vt:lpstr>
      <vt:lpstr>Betydningen af at           sætte tid af</vt:lpstr>
      <vt:lpstr>Betydningen af at vælge</vt:lpstr>
      <vt:lpstr>Kursets indhold</vt:lpstr>
      <vt:lpstr>Jeres temaer</vt:lpstr>
      <vt:lpstr>parsamtale</vt:lpstr>
      <vt:lpstr>refleksion</vt:lpstr>
      <vt:lpstr>parsamtale</vt:lpstr>
      <vt:lpstr>parsamtale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D-GRAFISK</dc:creator>
  <cp:lastModifiedBy>Frederik Beyer</cp:lastModifiedBy>
  <cp:revision>40</cp:revision>
  <dcterms:created xsi:type="dcterms:W3CDTF">2010-02-24T12:12:24Z</dcterms:created>
  <dcterms:modified xsi:type="dcterms:W3CDTF">2014-09-04T14:10:58Z</dcterms:modified>
</cp:coreProperties>
</file>